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SSIR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0FF"/>
    <a:srgbClr val="B9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6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8DFEF-B3CE-4038-BAA1-506E7EED2BB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4"/>
            <a:ext cx="2921000" cy="4937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6" y="9377364"/>
            <a:ext cx="2921000" cy="4937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FABE-9979-43A8-B5B8-6693D5F0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93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2" cy="49363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68D5369-0C0C-48E2-A6DD-D4B81184796D}" type="datetimeFigureOut">
              <a:rPr lang="en-IN" smtClean="0"/>
              <a:pPr/>
              <a:t>19-11-2018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6"/>
            <a:ext cx="5393690" cy="4442699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36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2" cy="4936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3F8C01-6B05-47D3-9435-2209C721B0A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919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F8C01-6B05-47D3-9435-2209C721B0A7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C:\Users\YASSIR\Pictures\hd1.jpg"/>
          <p:cNvPicPr>
            <a:picLocks noChangeAspect="1" noChangeArrowheads="1"/>
          </p:cNvPicPr>
          <p:nvPr/>
        </p:nvPicPr>
        <p:blipFill>
          <a:blip r:embed="rId2" cstate="print"/>
          <a:srcRect l="1667" r="1667"/>
          <a:stretch>
            <a:fillRect/>
          </a:stretch>
        </p:blipFill>
        <p:spPr bwMode="auto">
          <a:xfrm>
            <a:off x="152400" y="152400"/>
            <a:ext cx="88392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:\Users\YASSIR\Pictures\hd1.jpg"/>
          <p:cNvPicPr>
            <a:picLocks noChangeAspect="1" noChangeArrowheads="1"/>
          </p:cNvPicPr>
          <p:nvPr/>
        </p:nvPicPr>
        <p:blipFill>
          <a:blip r:embed="rId2" cstate="print"/>
          <a:srcRect l="65750" t="78549" r="15350" b="1060"/>
          <a:stretch>
            <a:fillRect/>
          </a:stretch>
        </p:blipFill>
        <p:spPr bwMode="auto">
          <a:xfrm>
            <a:off x="3779838" y="1060450"/>
            <a:ext cx="17287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92388" y="877887"/>
            <a:ext cx="39608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IQ" sz="3600" dirty="0">
                <a:solidFill>
                  <a:srgbClr val="D1F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قسم الهندسة المدنية</a:t>
            </a:r>
            <a:endParaRPr lang="en-IN" sz="3600" dirty="0">
              <a:solidFill>
                <a:srgbClr val="D1F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57200" y="3284984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3200" b="1" i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Arial" charset="0"/>
              </a:rPr>
              <a:t>Lecture on</a:t>
            </a:r>
          </a:p>
          <a:p>
            <a:pPr algn="ctr" rtl="0">
              <a:defRPr/>
            </a:pPr>
            <a:r>
              <a:rPr lang="en-US" sz="4000" b="1" i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Arial" charset="0"/>
              </a:rPr>
              <a:t>Microsoft Power Point</a:t>
            </a:r>
            <a:endParaRPr lang="en-US" sz="4000" b="1" i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265003"/>
            <a:ext cx="5334000" cy="830997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IN" sz="2000" b="1" spc="200" dirty="0" err="1" smtClean="0">
                <a:ln w="29210">
                  <a:solidFill>
                    <a:schemeClr val="tx2"/>
                  </a:solidFill>
                </a:ln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</a:rPr>
              <a:t>Dr.</a:t>
            </a:r>
            <a:r>
              <a:rPr lang="en-IN" sz="2000" b="1" spc="200" dirty="0" smtClean="0">
                <a:ln w="29210">
                  <a:solidFill>
                    <a:schemeClr val="tx2"/>
                  </a:solidFill>
                </a:ln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</a:rPr>
              <a:t> </a:t>
            </a:r>
            <a:r>
              <a:rPr lang="en-IN" sz="2000" b="1" spc="200" dirty="0" err="1" smtClean="0">
                <a:ln w="29210">
                  <a:solidFill>
                    <a:schemeClr val="tx2"/>
                  </a:solidFill>
                </a:ln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</a:rPr>
              <a:t>Qasim</a:t>
            </a:r>
            <a:r>
              <a:rPr lang="en-IN" sz="2000" b="1" spc="200" dirty="0" smtClean="0">
                <a:ln w="29210">
                  <a:solidFill>
                    <a:schemeClr val="tx2"/>
                  </a:solidFill>
                </a:ln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</a:rPr>
              <a:t> A. </a:t>
            </a:r>
            <a:r>
              <a:rPr lang="en-IN" sz="2000" b="1" spc="200" dirty="0" err="1" smtClean="0">
                <a:ln w="29210">
                  <a:solidFill>
                    <a:schemeClr val="tx2"/>
                  </a:solidFill>
                </a:ln>
                <a:solidFill>
                  <a:schemeClr val="tx2">
                    <a:lumMod val="1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</a:rPr>
              <a:t>Aljanabi</a:t>
            </a:r>
            <a:endParaRPr lang="en-IN" sz="2000" b="1" spc="200" dirty="0">
              <a:ln w="29210">
                <a:solidFill>
                  <a:schemeClr val="tx2"/>
                </a:solidFill>
              </a:ln>
              <a:solidFill>
                <a:schemeClr val="tx2">
                  <a:lumMod val="1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1665982"/>
            <a:ext cx="586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N" sz="32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r="5400000" sy="-100000" algn="bl" rotWithShape="0"/>
              </a:effectLst>
              <a:latin typeface="Perpetua Titling MT" pitchFamily="18" charset="0"/>
            </a:endParaRPr>
          </a:p>
          <a:p>
            <a:pPr algn="ctr"/>
            <a:r>
              <a:rPr lang="en-IN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Perpetua Titling MT" pitchFamily="18" charset="0"/>
              </a:rPr>
              <a:t> Computers Principles</a:t>
            </a:r>
            <a:endParaRPr lang="en-IN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r="5400000" sy="-100000" algn="bl" rotWithShape="0"/>
              </a:effectLst>
              <a:latin typeface="Perpetua Titling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7306" t="31250" r="3367" b="32292"/>
          <a:stretch>
            <a:fillRect/>
          </a:stretch>
        </p:blipFill>
        <p:spPr bwMode="auto">
          <a:xfrm>
            <a:off x="7391400" y="3581400"/>
            <a:ext cx="838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77306" t="31250" r="3367" b="32292"/>
          <a:stretch>
            <a:fillRect/>
          </a:stretch>
        </p:blipFill>
        <p:spPr bwMode="auto">
          <a:xfrm>
            <a:off x="838200" y="3581400"/>
            <a:ext cx="838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125" r="61933" b="81250"/>
          <a:stretch>
            <a:fillRect/>
          </a:stretch>
        </p:blipFill>
        <p:spPr bwMode="auto">
          <a:xfrm>
            <a:off x="0" y="762000"/>
            <a:ext cx="495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6764" t="3125" r="1025" b="81250"/>
          <a:stretch>
            <a:fillRect/>
          </a:stretch>
        </p:blipFill>
        <p:spPr bwMode="auto">
          <a:xfrm>
            <a:off x="4953000" y="762000"/>
            <a:ext cx="419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4600" y="238780"/>
            <a:ext cx="41910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Animations Commands </a:t>
            </a:r>
            <a:endParaRPr lang="en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741474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Preview </a:t>
            </a:r>
            <a:r>
              <a:rPr lang="en-IN" sz="2400" b="1" dirty="0" smtClean="0">
                <a:solidFill>
                  <a:srgbClr val="FFC000"/>
                </a:solidFill>
              </a:rPr>
              <a:t>:</a:t>
            </a:r>
            <a:endParaRPr lang="en-I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Animations : </a:t>
            </a:r>
            <a:r>
              <a:rPr lang="en-US" sz="2000" dirty="0" smtClean="0"/>
              <a:t>Animate, Custom Animation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C000"/>
                </a:solidFill>
              </a:rPr>
              <a:t>Transition : </a:t>
            </a:r>
            <a:r>
              <a:rPr lang="en-US" sz="2000" dirty="0" smtClean="0"/>
              <a:t>Style, Sound, Speed, Apply To All, Advance Slide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125" r="42606" b="82292"/>
          <a:stretch>
            <a:fillRect/>
          </a:stretch>
        </p:blipFill>
        <p:spPr bwMode="auto">
          <a:xfrm>
            <a:off x="0" y="762000"/>
            <a:ext cx="906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4600" y="238780"/>
            <a:ext cx="41910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Show Commands </a:t>
            </a:r>
            <a:endParaRPr lang="en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741474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Start Slide Show </a:t>
            </a:r>
            <a:r>
              <a:rPr lang="en-IN" sz="2400" b="1" dirty="0" smtClean="0">
                <a:solidFill>
                  <a:srgbClr val="FFC000"/>
                </a:solidFill>
              </a:rPr>
              <a:t>: </a:t>
            </a:r>
            <a:r>
              <a:rPr lang="en-IN" sz="2000" dirty="0" smtClean="0"/>
              <a:t>From Beginning, From Current Slide, Custom</a:t>
            </a:r>
            <a:endParaRPr lang="en-I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Set Up : </a:t>
            </a:r>
            <a:r>
              <a:rPr lang="en-US" sz="2000" dirty="0" smtClean="0"/>
              <a:t>Set Up, Hide Slide, Record Narration, Rehearse Timings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C000"/>
                </a:solidFill>
              </a:rPr>
              <a:t>Monitors : </a:t>
            </a:r>
            <a:r>
              <a:rPr lang="en-US" sz="2000" dirty="0" smtClean="0"/>
              <a:t>Resolution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3125" r="51391" b="82292"/>
          <a:stretch>
            <a:fillRect/>
          </a:stretch>
        </p:blipFill>
        <p:spPr bwMode="auto">
          <a:xfrm>
            <a:off x="32657" y="762000"/>
            <a:ext cx="903514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4600" y="238780"/>
            <a:ext cx="41910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Commands </a:t>
            </a:r>
            <a:endParaRPr lang="en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741474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Proofing</a:t>
            </a:r>
            <a:r>
              <a:rPr lang="en-IN" sz="2400" b="1" dirty="0" smtClean="0">
                <a:solidFill>
                  <a:srgbClr val="FFC000"/>
                </a:solidFill>
              </a:rPr>
              <a:t>: </a:t>
            </a:r>
            <a:r>
              <a:rPr lang="en-IN" sz="2000" dirty="0" smtClean="0"/>
              <a:t>Spelling, Research, Thesaurus, Translate, </a:t>
            </a:r>
            <a:r>
              <a:rPr lang="en-US" sz="2000" dirty="0" smtClean="0"/>
              <a:t> Language</a:t>
            </a:r>
            <a:endParaRPr lang="en-I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Comments: </a:t>
            </a:r>
            <a:r>
              <a:rPr lang="en-US" sz="2000" dirty="0" smtClean="0"/>
              <a:t>Show Markup, New, Edit, Delete, Previous, Next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C000"/>
                </a:solidFill>
              </a:rPr>
              <a:t>Monitors : </a:t>
            </a:r>
            <a:r>
              <a:rPr lang="en-US" sz="2000" dirty="0" smtClean="0"/>
              <a:t>Protect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3125" r="30893" b="82292"/>
          <a:stretch>
            <a:fillRect/>
          </a:stretch>
        </p:blipFill>
        <p:spPr bwMode="auto">
          <a:xfrm>
            <a:off x="76200" y="685800"/>
            <a:ext cx="899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4600" y="152400"/>
            <a:ext cx="41910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Commands </a:t>
            </a:r>
            <a:endParaRPr lang="en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098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400" b="1" dirty="0" smtClean="0">
                <a:solidFill>
                  <a:srgbClr val="FFC000"/>
                </a:solidFill>
              </a:rPr>
              <a:t> Presentation Views :</a:t>
            </a:r>
            <a:endParaRPr lang="en-I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Show/Hide :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C000"/>
                </a:solidFill>
              </a:rPr>
              <a:t>Zoom :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Color/Grayscale: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C000"/>
                </a:solidFill>
              </a:rPr>
              <a:t>Window: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C000"/>
                </a:solidFill>
              </a:rPr>
              <a:t>Macros:</a:t>
            </a:r>
            <a:endParaRPr lang="en-IN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1905000"/>
            <a:ext cx="5181600" cy="280076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IN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tyBlueprint" pitchFamily="2" charset="2"/>
              </a:rPr>
              <a:t>The End</a:t>
            </a:r>
          </a:p>
          <a:p>
            <a:pPr algn="ctr"/>
            <a:r>
              <a:rPr lang="en-US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tyBlueprint" pitchFamily="2" charset="2"/>
              </a:rPr>
              <a:t>Thank YOU</a:t>
            </a:r>
            <a:endParaRPr lang="en-IN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tyBlueprint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7960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77225"/>
            <a:ext cx="38100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</a:t>
            </a:r>
            <a:endParaRPr lang="en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343401"/>
            <a:ext cx="8839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IQ" sz="2000" dirty="0" smtClean="0">
                <a:cs typeface="+mj-cs"/>
              </a:rPr>
              <a:t>  </a:t>
            </a:r>
            <a:r>
              <a:rPr lang="en-IN" sz="2000" dirty="0" smtClean="0">
                <a:solidFill>
                  <a:srgbClr val="00B0F0"/>
                </a:solidFill>
                <a:cs typeface="+mj-cs"/>
              </a:rPr>
              <a:t>Start</a:t>
            </a:r>
            <a:r>
              <a:rPr lang="en-IN" sz="2000" dirty="0" smtClean="0">
                <a:cs typeface="+mj-cs"/>
              </a:rPr>
              <a:t> </a:t>
            </a:r>
            <a:r>
              <a:rPr lang="ar-IQ" sz="2000" dirty="0" smtClean="0">
                <a:cs typeface="+mj-cs"/>
              </a:rPr>
              <a:t>        </a:t>
            </a:r>
            <a:r>
              <a:rPr lang="en-IN" sz="2000" dirty="0" smtClean="0">
                <a:cs typeface="+mj-cs"/>
              </a:rPr>
              <a:t>all programs</a:t>
            </a:r>
            <a:r>
              <a:rPr lang="ar-IQ" sz="2000" dirty="0" smtClean="0">
                <a:cs typeface="+mj-cs"/>
              </a:rPr>
              <a:t>          </a:t>
            </a:r>
            <a:r>
              <a:rPr lang="en-IN" sz="2000" dirty="0" smtClean="0">
                <a:cs typeface="+mj-cs"/>
              </a:rPr>
              <a:t>Microsoft office</a:t>
            </a:r>
            <a:r>
              <a:rPr lang="ar-IQ" sz="2000" dirty="0" smtClean="0">
                <a:cs typeface="+mj-cs"/>
              </a:rPr>
              <a:t>          </a:t>
            </a:r>
            <a:r>
              <a:rPr lang="en-IN" sz="2000" dirty="0" smtClean="0">
                <a:cs typeface="+mj-cs"/>
              </a:rPr>
              <a:t> Microsoft </a:t>
            </a:r>
            <a:r>
              <a:rPr lang="en-US" sz="2000" dirty="0" smtClean="0">
                <a:cs typeface="+mj-cs"/>
              </a:rPr>
              <a:t>Power Point</a:t>
            </a:r>
            <a:endParaRPr lang="ar-IQ" sz="2000" dirty="0" smtClean="0">
              <a:cs typeface="+mj-cs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IQ" sz="2000" dirty="0" smtClean="0">
                <a:solidFill>
                  <a:srgbClr val="FFFF00"/>
                </a:solidFill>
                <a:cs typeface="+mj-cs"/>
              </a:rPr>
              <a:t> </a:t>
            </a:r>
            <a:r>
              <a:rPr lang="en-IN" sz="2000" dirty="0" smtClean="0">
                <a:solidFill>
                  <a:srgbClr val="FFFF00"/>
                </a:solidFill>
              </a:rPr>
              <a:t>My Computer</a:t>
            </a:r>
            <a:r>
              <a:rPr lang="ar-IQ" sz="2000" dirty="0" smtClean="0"/>
              <a:t>        </a:t>
            </a:r>
            <a:r>
              <a:rPr lang="en-IN" sz="2000" dirty="0" smtClean="0"/>
              <a:t> C: </a:t>
            </a:r>
            <a:r>
              <a:rPr lang="ar-IQ" sz="2000" dirty="0" smtClean="0"/>
              <a:t>        </a:t>
            </a:r>
            <a:r>
              <a:rPr lang="en-IN" sz="2000" dirty="0" smtClean="0"/>
              <a:t>Program files </a:t>
            </a:r>
            <a:r>
              <a:rPr lang="ar-IQ" sz="2000" dirty="0" smtClean="0"/>
              <a:t>        </a:t>
            </a:r>
            <a:r>
              <a:rPr lang="en-IN" sz="2000" dirty="0" smtClean="0"/>
              <a:t> Microsoft Office </a:t>
            </a:r>
            <a:r>
              <a:rPr lang="ar-IQ" sz="2000" dirty="0" smtClean="0"/>
              <a:t>      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office 10 </a:t>
            </a:r>
            <a:r>
              <a:rPr lang="ar-IQ" sz="2000" dirty="0" smtClean="0"/>
              <a:t>       </a:t>
            </a:r>
            <a:r>
              <a:rPr lang="en-IN" sz="2000" dirty="0" smtClean="0"/>
              <a:t> Microsoft </a:t>
            </a:r>
            <a:r>
              <a:rPr lang="en-US" sz="2000" dirty="0" smtClean="0"/>
              <a:t>Power Point</a:t>
            </a:r>
            <a:endParaRPr lang="ar-IQ" sz="2000" dirty="0" smtClean="0"/>
          </a:p>
          <a:p>
            <a:endParaRPr lang="en-IN" sz="2000" dirty="0" smtClean="0"/>
          </a:p>
          <a:p>
            <a:pPr>
              <a:buFont typeface="Wingdings" pitchFamily="2" charset="2"/>
              <a:buChar char="v"/>
            </a:pPr>
            <a:r>
              <a:rPr lang="en-IN" sz="2000" dirty="0" smtClean="0">
                <a:solidFill>
                  <a:srgbClr val="002060"/>
                </a:solidFill>
              </a:rPr>
              <a:t>Desktop</a:t>
            </a:r>
            <a:r>
              <a:rPr lang="ar-IQ" sz="2000" dirty="0" smtClean="0"/>
              <a:t>           </a:t>
            </a:r>
            <a:r>
              <a:rPr lang="en-IN" sz="2000" dirty="0" smtClean="0"/>
              <a:t>icon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295400" y="46482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3352800" y="46482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Arrow 6"/>
          <p:cNvSpPr/>
          <p:nvPr/>
        </p:nvSpPr>
        <p:spPr>
          <a:xfrm>
            <a:off x="5791200" y="46482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>
            <a:off x="2286000" y="51054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3124200" y="51054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5257800" y="51054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>
            <a:off x="7772400" y="51054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ight Arrow 11"/>
          <p:cNvSpPr/>
          <p:nvPr/>
        </p:nvSpPr>
        <p:spPr>
          <a:xfrm>
            <a:off x="1371600" y="55626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ight Arrow 12"/>
          <p:cNvSpPr/>
          <p:nvPr/>
        </p:nvSpPr>
        <p:spPr>
          <a:xfrm>
            <a:off x="1600200" y="62484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623450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7745" t="42708" r="67570" b="46875"/>
          <a:stretch>
            <a:fillRect/>
          </a:stretch>
        </p:blipFill>
        <p:spPr bwMode="auto">
          <a:xfrm>
            <a:off x="2743200" y="5715000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68765" b="37778"/>
          <a:stretch>
            <a:fillRect/>
          </a:stretch>
        </p:blipFill>
        <p:spPr bwMode="auto">
          <a:xfrm>
            <a:off x="1981200" y="722376"/>
            <a:ext cx="5410200" cy="605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43200" y="177225"/>
            <a:ext cx="38100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Button</a:t>
            </a:r>
            <a:endParaRPr lang="en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50220" b="37500"/>
          <a:stretch>
            <a:fillRect/>
          </a:stretch>
        </p:blipFill>
        <p:spPr bwMode="auto">
          <a:xfrm>
            <a:off x="914400" y="990600"/>
            <a:ext cx="734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177225"/>
            <a:ext cx="26670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I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</a:t>
            </a:r>
            <a:endParaRPr lang="en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2144" r="93841" b="83944"/>
          <a:stretch>
            <a:fillRect/>
          </a:stretch>
        </p:blipFill>
        <p:spPr bwMode="auto">
          <a:xfrm>
            <a:off x="4419600" y="228600"/>
            <a:ext cx="12801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68960" b="38542"/>
          <a:stretch>
            <a:fillRect/>
          </a:stretch>
        </p:blipFill>
        <p:spPr bwMode="auto">
          <a:xfrm>
            <a:off x="152400" y="1066800"/>
            <a:ext cx="458620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r="50220" b="37500"/>
          <a:stretch>
            <a:fillRect/>
          </a:stretch>
        </p:blipFill>
        <p:spPr bwMode="auto">
          <a:xfrm>
            <a:off x="4800600" y="1828800"/>
            <a:ext cx="42100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0" y="177225"/>
            <a:ext cx="28956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I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As </a:t>
            </a:r>
            <a:endParaRPr lang="en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440" t="23099" r="91641" b="72206"/>
          <a:stretch>
            <a:fillRect/>
          </a:stretch>
        </p:blipFill>
        <p:spPr bwMode="auto">
          <a:xfrm>
            <a:off x="4495800" y="228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28600"/>
            <a:ext cx="26670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I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</a:t>
            </a:r>
            <a:endParaRPr lang="en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34375" r="46706" b="4167"/>
          <a:stretch>
            <a:fillRect/>
          </a:stretch>
        </p:blipFill>
        <p:spPr bwMode="auto">
          <a:xfrm>
            <a:off x="1904999" y="762000"/>
            <a:ext cx="566850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880" t="29358" r="91641" b="65947"/>
          <a:stretch>
            <a:fillRect/>
          </a:stretch>
        </p:blipFill>
        <p:spPr bwMode="auto">
          <a:xfrm>
            <a:off x="4419600" y="304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3309" r="6365" b="81250"/>
          <a:stretch>
            <a:fillRect/>
          </a:stretch>
        </p:blipFill>
        <p:spPr bwMode="auto">
          <a:xfrm>
            <a:off x="0" y="6858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95600" y="152400"/>
            <a:ext cx="33528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I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Commands </a:t>
            </a:r>
            <a:endParaRPr lang="en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08436"/>
            <a:ext cx="8534400" cy="387798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400" b="1" dirty="0" smtClean="0">
                <a:solidFill>
                  <a:srgbClr val="FFC000"/>
                </a:solidFill>
              </a:rPr>
              <a:t> Clipboard : </a:t>
            </a:r>
            <a:r>
              <a:rPr lang="en-IN" sz="2000" dirty="0" smtClean="0"/>
              <a:t>Cut, Copy, Paste, Format Painter </a:t>
            </a:r>
            <a:endParaRPr lang="en-I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Slides : </a:t>
            </a:r>
            <a:r>
              <a:rPr lang="en-US" sz="2000" dirty="0" smtClean="0"/>
              <a:t>New, Layout, Reset, Delete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C000"/>
                </a:solidFill>
              </a:rPr>
              <a:t>Font :</a:t>
            </a:r>
            <a:endParaRPr lang="en-US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Paragraph : </a:t>
            </a:r>
            <a:r>
              <a:rPr lang="en-US" sz="2000" dirty="0" smtClean="0"/>
              <a:t>Text Direction, Align Text, Convert to Smart Art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C000"/>
                </a:solidFill>
              </a:rPr>
              <a:t>Drawing : </a:t>
            </a:r>
            <a:r>
              <a:rPr lang="en-US" sz="2000" dirty="0" smtClean="0"/>
              <a:t>Shapes, Arrange, Quick Styles, Shape Fill, Shape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                    Outline, Shape Effects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Editing : </a:t>
            </a:r>
            <a:r>
              <a:rPr lang="en-US" sz="2000" dirty="0" smtClean="0"/>
              <a:t>Find, Replace, Select</a:t>
            </a:r>
            <a:endParaRPr lang="en-IN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3125" r="37335" b="81250"/>
          <a:stretch>
            <a:fillRect/>
          </a:stretch>
        </p:blipFill>
        <p:spPr bwMode="auto">
          <a:xfrm>
            <a:off x="0" y="685799"/>
            <a:ext cx="91440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95600" y="152400"/>
            <a:ext cx="33528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I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Commands </a:t>
            </a:r>
            <a:endParaRPr lang="en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467213"/>
            <a:ext cx="8763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400" b="1" dirty="0" smtClean="0">
                <a:solidFill>
                  <a:srgbClr val="FFC000"/>
                </a:solidFill>
              </a:rPr>
              <a:t> Table :</a:t>
            </a:r>
            <a:endParaRPr lang="en-I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Illustrations : </a:t>
            </a:r>
            <a:r>
              <a:rPr lang="en-US" sz="2000" dirty="0" smtClean="0"/>
              <a:t>Picture, Clip Art, Shapes, Smart Art, Chart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C000"/>
                </a:solidFill>
              </a:rPr>
              <a:t>Links : </a:t>
            </a:r>
            <a:r>
              <a:rPr lang="en-US" sz="2000" dirty="0" smtClean="0"/>
              <a:t>Hyperlink, Action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Text: </a:t>
            </a:r>
            <a:r>
              <a:rPr lang="en-US" sz="2000" dirty="0" smtClean="0"/>
              <a:t>Text Box, </a:t>
            </a:r>
            <a:r>
              <a:rPr lang="en-US" sz="2000" dirty="0" err="1" smtClean="0"/>
              <a:t>Header&amp;Footer</a:t>
            </a:r>
            <a:r>
              <a:rPr lang="en-US" sz="2000" dirty="0" smtClean="0"/>
              <a:t>, WordArt, </a:t>
            </a:r>
            <a:r>
              <a:rPr lang="en-US" sz="2000" dirty="0" err="1" smtClean="0"/>
              <a:t>Date&amp;Time</a:t>
            </a:r>
            <a:r>
              <a:rPr lang="en-US" sz="2000" dirty="0" smtClean="0"/>
              <a:t>, Slide No, Symbol,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                 </a:t>
            </a:r>
            <a:r>
              <a:rPr lang="en-US" sz="2000" dirty="0" smtClean="0"/>
              <a:t>Object.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C000"/>
                </a:solidFill>
              </a:rPr>
              <a:t>Media Clips : </a:t>
            </a:r>
            <a:r>
              <a:rPr lang="en-US" sz="2000" dirty="0" smtClean="0"/>
              <a:t>Movie, Sound</a:t>
            </a:r>
            <a:endParaRPr lang="en-IN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3125" r="57248" b="81250"/>
          <a:stretch>
            <a:fillRect/>
          </a:stretch>
        </p:blipFill>
        <p:spPr bwMode="auto">
          <a:xfrm>
            <a:off x="381000" y="762000"/>
            <a:ext cx="556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5549" t="3125" r="1611" b="81250"/>
          <a:stretch>
            <a:fillRect/>
          </a:stretch>
        </p:blipFill>
        <p:spPr bwMode="auto">
          <a:xfrm>
            <a:off x="5943600" y="762000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95600" y="238780"/>
            <a:ext cx="35814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Commands </a:t>
            </a:r>
            <a:endParaRPr lang="en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741474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Page Setup </a:t>
            </a:r>
            <a:r>
              <a:rPr lang="en-IN" sz="2400" b="1" dirty="0" smtClean="0">
                <a:solidFill>
                  <a:srgbClr val="FFC000"/>
                </a:solidFill>
              </a:rPr>
              <a:t>: </a:t>
            </a:r>
            <a:r>
              <a:rPr lang="en-IN" sz="2000" dirty="0" smtClean="0"/>
              <a:t>Page Setup, Slide Orientation</a:t>
            </a:r>
            <a:endParaRPr lang="en-I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Themes : </a:t>
            </a:r>
            <a:r>
              <a:rPr lang="en-US" sz="2000" dirty="0" smtClean="0"/>
              <a:t>Themes, Colors, Fonts, Effects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C000"/>
                </a:solidFill>
              </a:rPr>
              <a:t>Background : </a:t>
            </a:r>
            <a:r>
              <a:rPr lang="en-US" sz="2000" dirty="0" smtClean="0"/>
              <a:t>Styles, Hide Graphics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336</TotalTime>
  <Words>294</Words>
  <Application>Microsoft Office PowerPoint</Application>
  <PresentationFormat>On-screen Show (4:3)</PresentationFormat>
  <Paragraphs>57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YASSIR</dc:creator>
  <cp:lastModifiedBy>Qasim</cp:lastModifiedBy>
  <cp:revision>34</cp:revision>
  <cp:lastPrinted>2017-01-03T07:54:21Z</cp:lastPrinted>
  <dcterms:created xsi:type="dcterms:W3CDTF">2006-08-16T00:00:00Z</dcterms:created>
  <dcterms:modified xsi:type="dcterms:W3CDTF">2018-11-19T08:32:00Z</dcterms:modified>
</cp:coreProperties>
</file>